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6" r:id="rId2"/>
    <p:sldId id="271" r:id="rId3"/>
    <p:sldId id="272" r:id="rId4"/>
    <p:sldId id="278" r:id="rId5"/>
    <p:sldId id="280" r:id="rId6"/>
    <p:sldId id="281" r:id="rId7"/>
    <p:sldId id="282" r:id="rId8"/>
    <p:sldId id="284" r:id="rId9"/>
    <p:sldId id="277" r:id="rId10"/>
    <p:sldId id="283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26748-9988-489B-9442-9212475ECFEC}" v="22" dt="2025-11-24T00:31:53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4"/>
    <p:restoredTop sz="86395"/>
  </p:normalViewPr>
  <p:slideViewPr>
    <p:cSldViewPr snapToGrid="0" snapToObjects="1">
      <p:cViewPr varScale="1">
        <p:scale>
          <a:sx n="110" d="100"/>
          <a:sy n="110" d="100"/>
        </p:scale>
        <p:origin x="96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ice Kuang" userId="a6ec2db7-69ff-4778-a7cd-f06ff04facaf" providerId="ADAL" clId="{E88C042F-B102-42E5-AC39-96A9DA3E654E}"/>
    <pc:docChg chg="undo custSel addSld delSld modSld sldOrd">
      <pc:chgData name="Bernice Kuang" userId="a6ec2db7-69ff-4778-a7cd-f06ff04facaf" providerId="ADAL" clId="{E88C042F-B102-42E5-AC39-96A9DA3E654E}" dt="2025-11-26T12:25:35.339" v="4275" actId="255"/>
      <pc:docMkLst>
        <pc:docMk/>
      </pc:docMkLst>
      <pc:sldChg chg="modSp mod">
        <pc:chgData name="Bernice Kuang" userId="a6ec2db7-69ff-4778-a7cd-f06ff04facaf" providerId="ADAL" clId="{E88C042F-B102-42E5-AC39-96A9DA3E654E}" dt="2025-11-24T00:15:27.205" v="3895" actId="20577"/>
        <pc:sldMkLst>
          <pc:docMk/>
          <pc:sldMk cId="1298582499" sldId="266"/>
        </pc:sldMkLst>
        <pc:spChg chg="mod">
          <ac:chgData name="Bernice Kuang" userId="a6ec2db7-69ff-4778-a7cd-f06ff04facaf" providerId="ADAL" clId="{E88C042F-B102-42E5-AC39-96A9DA3E654E}" dt="2025-11-24T00:15:27.205" v="3895" actId="20577"/>
          <ac:spMkLst>
            <pc:docMk/>
            <pc:sldMk cId="1298582499" sldId="266"/>
            <ac:spMk id="2" creationId="{B7824BF3-8D71-FC41-9B7C-67362AE1561D}"/>
          </ac:spMkLst>
        </pc:spChg>
      </pc:sldChg>
      <pc:sldChg chg="modSp mod">
        <pc:chgData name="Bernice Kuang" userId="a6ec2db7-69ff-4778-a7cd-f06ff04facaf" providerId="ADAL" clId="{E88C042F-B102-42E5-AC39-96A9DA3E654E}" dt="2025-11-21T10:51:55.960" v="1933" actId="27636"/>
        <pc:sldMkLst>
          <pc:docMk/>
          <pc:sldMk cId="2788923634" sldId="271"/>
        </pc:sldMkLst>
        <pc:spChg chg="mod">
          <ac:chgData name="Bernice Kuang" userId="a6ec2db7-69ff-4778-a7cd-f06ff04facaf" providerId="ADAL" clId="{E88C042F-B102-42E5-AC39-96A9DA3E654E}" dt="2025-11-20T16:05:37.678" v="580" actId="1076"/>
          <ac:spMkLst>
            <pc:docMk/>
            <pc:sldMk cId="2788923634" sldId="271"/>
            <ac:spMk id="6" creationId="{CBE60B73-B689-C692-B9B1-1A75D6A997DB}"/>
          </ac:spMkLst>
        </pc:spChg>
        <pc:spChg chg="mod">
          <ac:chgData name="Bernice Kuang" userId="a6ec2db7-69ff-4778-a7cd-f06ff04facaf" providerId="ADAL" clId="{E88C042F-B102-42E5-AC39-96A9DA3E654E}" dt="2025-11-21T10:51:55.960" v="1933" actId="27636"/>
          <ac:spMkLst>
            <pc:docMk/>
            <pc:sldMk cId="2788923634" sldId="271"/>
            <ac:spMk id="11" creationId="{1442DCF8-7D9C-47F7-5655-711DF612C7AB}"/>
          </ac:spMkLst>
        </pc:spChg>
      </pc:sldChg>
      <pc:sldChg chg="delSp modSp mod">
        <pc:chgData name="Bernice Kuang" userId="a6ec2db7-69ff-4778-a7cd-f06ff04facaf" providerId="ADAL" clId="{E88C042F-B102-42E5-AC39-96A9DA3E654E}" dt="2025-11-21T11:49:22.283" v="3822" actId="1076"/>
        <pc:sldMkLst>
          <pc:docMk/>
          <pc:sldMk cId="2055833983" sldId="272"/>
        </pc:sldMkLst>
        <pc:spChg chg="mod">
          <ac:chgData name="Bernice Kuang" userId="a6ec2db7-69ff-4778-a7cd-f06ff04facaf" providerId="ADAL" clId="{E88C042F-B102-42E5-AC39-96A9DA3E654E}" dt="2025-11-21T11:03:48.369" v="2255" actId="1076"/>
          <ac:spMkLst>
            <pc:docMk/>
            <pc:sldMk cId="2055833983" sldId="272"/>
            <ac:spMk id="6" creationId="{E6089308-46F3-E0DE-9727-E0770D13BF9B}"/>
          </ac:spMkLst>
        </pc:spChg>
        <pc:spChg chg="mod">
          <ac:chgData name="Bernice Kuang" userId="a6ec2db7-69ff-4778-a7cd-f06ff04facaf" providerId="ADAL" clId="{E88C042F-B102-42E5-AC39-96A9DA3E654E}" dt="2025-11-21T11:49:22.283" v="3822" actId="1076"/>
          <ac:spMkLst>
            <pc:docMk/>
            <pc:sldMk cId="2055833983" sldId="272"/>
            <ac:spMk id="11" creationId="{EF3C33F1-AD61-FF06-CF07-7B977B3A30EF}"/>
          </ac:spMkLst>
        </pc:spChg>
      </pc:sldChg>
      <pc:sldChg chg="delSp modSp del mod">
        <pc:chgData name="Bernice Kuang" userId="a6ec2db7-69ff-4778-a7cd-f06ff04facaf" providerId="ADAL" clId="{E88C042F-B102-42E5-AC39-96A9DA3E654E}" dt="2025-11-21T11:12:21.333" v="2429" actId="47"/>
        <pc:sldMkLst>
          <pc:docMk/>
          <pc:sldMk cId="766884103" sldId="274"/>
        </pc:sldMkLst>
      </pc:sldChg>
      <pc:sldChg chg="del">
        <pc:chgData name="Bernice Kuang" userId="a6ec2db7-69ff-4778-a7cd-f06ff04facaf" providerId="ADAL" clId="{E88C042F-B102-42E5-AC39-96A9DA3E654E}" dt="2025-11-20T16:28:01.012" v="1074" actId="47"/>
        <pc:sldMkLst>
          <pc:docMk/>
          <pc:sldMk cId="1489223267" sldId="276"/>
        </pc:sldMkLst>
      </pc:sldChg>
      <pc:sldChg chg="addSp delSp modSp mod ord">
        <pc:chgData name="Bernice Kuang" userId="a6ec2db7-69ff-4778-a7cd-f06ff04facaf" providerId="ADAL" clId="{E88C042F-B102-42E5-AC39-96A9DA3E654E}" dt="2025-11-26T12:24:38.476" v="4254" actId="255"/>
        <pc:sldMkLst>
          <pc:docMk/>
          <pc:sldMk cId="1490158802" sldId="277"/>
        </pc:sldMkLst>
        <pc:spChg chg="mod">
          <ac:chgData name="Bernice Kuang" userId="a6ec2db7-69ff-4778-a7cd-f06ff04facaf" providerId="ADAL" clId="{E88C042F-B102-42E5-AC39-96A9DA3E654E}" dt="2025-11-21T11:17:39.726" v="2986" actId="20577"/>
          <ac:spMkLst>
            <pc:docMk/>
            <pc:sldMk cId="1490158802" sldId="277"/>
            <ac:spMk id="6" creationId="{0ED26052-A2F3-C7AC-A057-3FC56E8509DF}"/>
          </ac:spMkLst>
        </pc:spChg>
        <pc:spChg chg="mod">
          <ac:chgData name="Bernice Kuang" userId="a6ec2db7-69ff-4778-a7cd-f06ff04facaf" providerId="ADAL" clId="{E88C042F-B102-42E5-AC39-96A9DA3E654E}" dt="2025-11-26T12:24:38.476" v="4254" actId="255"/>
          <ac:spMkLst>
            <pc:docMk/>
            <pc:sldMk cId="1490158802" sldId="277"/>
            <ac:spMk id="11" creationId="{AE7499CB-8887-FF32-D578-49591C9E792B}"/>
          </ac:spMkLst>
        </pc:spChg>
        <pc:picChg chg="add mod modCrop">
          <ac:chgData name="Bernice Kuang" userId="a6ec2db7-69ff-4778-a7cd-f06ff04facaf" providerId="ADAL" clId="{E88C042F-B102-42E5-AC39-96A9DA3E654E}" dt="2025-11-21T11:17:04.420" v="2944" actId="14100"/>
          <ac:picMkLst>
            <pc:docMk/>
            <pc:sldMk cId="1490158802" sldId="277"/>
            <ac:picMk id="7" creationId="{00D2C144-BB7B-EF4A-F884-DA036E2F8E2F}"/>
          </ac:picMkLst>
        </pc:picChg>
      </pc:sldChg>
      <pc:sldChg chg="addSp delSp modSp mod">
        <pc:chgData name="Bernice Kuang" userId="a6ec2db7-69ff-4778-a7cd-f06ff04facaf" providerId="ADAL" clId="{E88C042F-B102-42E5-AC39-96A9DA3E654E}" dt="2025-11-24T00:30:21.612" v="4053" actId="1076"/>
        <pc:sldMkLst>
          <pc:docMk/>
          <pc:sldMk cId="4015503488" sldId="278"/>
        </pc:sldMkLst>
        <pc:spChg chg="mod">
          <ac:chgData name="Bernice Kuang" userId="a6ec2db7-69ff-4778-a7cd-f06ff04facaf" providerId="ADAL" clId="{E88C042F-B102-42E5-AC39-96A9DA3E654E}" dt="2025-11-21T11:12:31.934" v="2432" actId="1076"/>
          <ac:spMkLst>
            <pc:docMk/>
            <pc:sldMk cId="4015503488" sldId="278"/>
            <ac:spMk id="6" creationId="{3FA2D9A5-FCA1-15A0-DD4D-E15924A83561}"/>
          </ac:spMkLst>
        </pc:spChg>
        <pc:spChg chg="mod">
          <ac:chgData name="Bernice Kuang" userId="a6ec2db7-69ff-4778-a7cd-f06ff04facaf" providerId="ADAL" clId="{E88C042F-B102-42E5-AC39-96A9DA3E654E}" dt="2025-11-24T00:30:21.612" v="4053" actId="1076"/>
          <ac:spMkLst>
            <pc:docMk/>
            <pc:sldMk cId="4015503488" sldId="278"/>
            <ac:spMk id="11" creationId="{6C699579-198F-E674-1684-7B3D66B0DCAC}"/>
          </ac:spMkLst>
        </pc:spChg>
        <pc:picChg chg="add mod">
          <ac:chgData name="Bernice Kuang" userId="a6ec2db7-69ff-4778-a7cd-f06ff04facaf" providerId="ADAL" clId="{E88C042F-B102-42E5-AC39-96A9DA3E654E}" dt="2025-11-24T00:28:51.615" v="3938" actId="1076"/>
          <ac:picMkLst>
            <pc:docMk/>
            <pc:sldMk cId="4015503488" sldId="278"/>
            <ac:picMk id="13" creationId="{3D9369A7-34F3-92AF-E818-6F6B8CD785E7}"/>
          </ac:picMkLst>
        </pc:picChg>
        <pc:picChg chg="add mod">
          <ac:chgData name="Bernice Kuang" userId="a6ec2db7-69ff-4778-a7cd-f06ff04facaf" providerId="ADAL" clId="{E88C042F-B102-42E5-AC39-96A9DA3E654E}" dt="2025-11-24T00:28:56.883" v="3939" actId="1076"/>
          <ac:picMkLst>
            <pc:docMk/>
            <pc:sldMk cId="4015503488" sldId="278"/>
            <ac:picMk id="15" creationId="{85AAE3CE-EDEB-37E0-7649-F652FACB9EF5}"/>
          </ac:picMkLst>
        </pc:picChg>
        <pc:cxnChg chg="add mod">
          <ac:chgData name="Bernice Kuang" userId="a6ec2db7-69ff-4778-a7cd-f06ff04facaf" providerId="ADAL" clId="{E88C042F-B102-42E5-AC39-96A9DA3E654E}" dt="2025-11-24T00:29:00.390" v="3940" actId="1076"/>
          <ac:cxnSpMkLst>
            <pc:docMk/>
            <pc:sldMk cId="4015503488" sldId="278"/>
            <ac:cxnSpMk id="17" creationId="{9BED10E6-72E3-8A9F-094F-D219CB0CBFE0}"/>
          </ac:cxnSpMkLst>
        </pc:cxnChg>
      </pc:sldChg>
      <pc:sldChg chg="modSp del mod">
        <pc:chgData name="Bernice Kuang" userId="a6ec2db7-69ff-4778-a7cd-f06ff04facaf" providerId="ADAL" clId="{E88C042F-B102-42E5-AC39-96A9DA3E654E}" dt="2025-11-21T11:11:59.290" v="2427" actId="47"/>
        <pc:sldMkLst>
          <pc:docMk/>
          <pc:sldMk cId="2741118268" sldId="279"/>
        </pc:sldMkLst>
      </pc:sldChg>
      <pc:sldChg chg="addSp modSp add mod">
        <pc:chgData name="Bernice Kuang" userId="a6ec2db7-69ff-4778-a7cd-f06ff04facaf" providerId="ADAL" clId="{E88C042F-B102-42E5-AC39-96A9DA3E654E}" dt="2025-11-21T11:44:00.420" v="3195" actId="1076"/>
        <pc:sldMkLst>
          <pc:docMk/>
          <pc:sldMk cId="1688272726" sldId="280"/>
        </pc:sldMkLst>
        <pc:spChg chg="mod">
          <ac:chgData name="Bernice Kuang" userId="a6ec2db7-69ff-4778-a7cd-f06ff04facaf" providerId="ADAL" clId="{E88C042F-B102-42E5-AC39-96A9DA3E654E}" dt="2025-11-21T11:43:58.547" v="3194" actId="1076"/>
          <ac:spMkLst>
            <pc:docMk/>
            <pc:sldMk cId="1688272726" sldId="280"/>
            <ac:spMk id="6" creationId="{E9F815FC-4042-F1F5-7202-CD7BCD49F8FB}"/>
          </ac:spMkLst>
        </pc:spChg>
        <pc:spChg chg="mod">
          <ac:chgData name="Bernice Kuang" userId="a6ec2db7-69ff-4778-a7cd-f06ff04facaf" providerId="ADAL" clId="{E88C042F-B102-42E5-AC39-96A9DA3E654E}" dt="2025-11-21T11:44:00.420" v="3195" actId="1076"/>
          <ac:spMkLst>
            <pc:docMk/>
            <pc:sldMk cId="1688272726" sldId="280"/>
            <ac:spMk id="11" creationId="{3F40D808-D5BD-F2CF-731F-660F0A36A474}"/>
          </ac:spMkLst>
        </pc:spChg>
        <pc:picChg chg="add mod">
          <ac:chgData name="Bernice Kuang" userId="a6ec2db7-69ff-4778-a7cd-f06ff04facaf" providerId="ADAL" clId="{E88C042F-B102-42E5-AC39-96A9DA3E654E}" dt="2025-11-21T11:43:54.505" v="3193" actId="1076"/>
          <ac:picMkLst>
            <pc:docMk/>
            <pc:sldMk cId="1688272726" sldId="280"/>
            <ac:picMk id="3" creationId="{6823239F-2615-2847-DDCC-191E25FA3F09}"/>
          </ac:picMkLst>
        </pc:picChg>
      </pc:sldChg>
      <pc:sldChg chg="modSp add mod">
        <pc:chgData name="Bernice Kuang" userId="a6ec2db7-69ff-4778-a7cd-f06ff04facaf" providerId="ADAL" clId="{E88C042F-B102-42E5-AC39-96A9DA3E654E}" dt="2025-11-23T19:35:46.392" v="3824" actId="1076"/>
        <pc:sldMkLst>
          <pc:docMk/>
          <pc:sldMk cId="3336210926" sldId="281"/>
        </pc:sldMkLst>
        <pc:spChg chg="mod">
          <ac:chgData name="Bernice Kuang" userId="a6ec2db7-69ff-4778-a7cd-f06ff04facaf" providerId="ADAL" clId="{E88C042F-B102-42E5-AC39-96A9DA3E654E}" dt="2025-11-21T11:45:15.975" v="3304" actId="1076"/>
          <ac:spMkLst>
            <pc:docMk/>
            <pc:sldMk cId="3336210926" sldId="281"/>
            <ac:spMk id="6" creationId="{74E11A46-5165-9F63-662C-CF9DA0D79450}"/>
          </ac:spMkLst>
        </pc:spChg>
        <pc:spChg chg="mod">
          <ac:chgData name="Bernice Kuang" userId="a6ec2db7-69ff-4778-a7cd-f06ff04facaf" providerId="ADAL" clId="{E88C042F-B102-42E5-AC39-96A9DA3E654E}" dt="2025-11-23T19:35:46.392" v="3824" actId="1076"/>
          <ac:spMkLst>
            <pc:docMk/>
            <pc:sldMk cId="3336210926" sldId="281"/>
            <ac:spMk id="11" creationId="{6A130A47-D5D7-C6AC-E616-B8BBF0A2A333}"/>
          </ac:spMkLst>
        </pc:spChg>
      </pc:sldChg>
      <pc:sldChg chg="addSp delSp modSp add mod">
        <pc:chgData name="Bernice Kuang" userId="a6ec2db7-69ff-4778-a7cd-f06ff04facaf" providerId="ADAL" clId="{E88C042F-B102-42E5-AC39-96A9DA3E654E}" dt="2025-11-24T00:33:57.556" v="4203" actId="6549"/>
        <pc:sldMkLst>
          <pc:docMk/>
          <pc:sldMk cId="1917726150" sldId="282"/>
        </pc:sldMkLst>
        <pc:spChg chg="mod">
          <ac:chgData name="Bernice Kuang" userId="a6ec2db7-69ff-4778-a7cd-f06ff04facaf" providerId="ADAL" clId="{E88C042F-B102-42E5-AC39-96A9DA3E654E}" dt="2025-11-24T00:33:57.556" v="4203" actId="6549"/>
          <ac:spMkLst>
            <pc:docMk/>
            <pc:sldMk cId="1917726150" sldId="282"/>
            <ac:spMk id="6" creationId="{487B733E-EB25-4975-BAD3-9150671568F4}"/>
          </ac:spMkLst>
        </pc:spChg>
        <pc:picChg chg="add mod">
          <ac:chgData name="Bernice Kuang" userId="a6ec2db7-69ff-4778-a7cd-f06ff04facaf" providerId="ADAL" clId="{E88C042F-B102-42E5-AC39-96A9DA3E654E}" dt="2025-11-24T00:33:06.408" v="4132" actId="1076"/>
          <ac:picMkLst>
            <pc:docMk/>
            <pc:sldMk cId="1917726150" sldId="282"/>
            <ac:picMk id="3" creationId="{296B60FC-056E-08DF-7F0F-0FA28A569C69}"/>
          </ac:picMkLst>
        </pc:picChg>
      </pc:sldChg>
      <pc:sldChg chg="modSp add mod">
        <pc:chgData name="Bernice Kuang" userId="a6ec2db7-69ff-4778-a7cd-f06ff04facaf" providerId="ADAL" clId="{E88C042F-B102-42E5-AC39-96A9DA3E654E}" dt="2025-11-26T12:25:35.339" v="4275" actId="255"/>
        <pc:sldMkLst>
          <pc:docMk/>
          <pc:sldMk cId="527852391" sldId="283"/>
        </pc:sldMkLst>
        <pc:spChg chg="mod">
          <ac:chgData name="Bernice Kuang" userId="a6ec2db7-69ff-4778-a7cd-f06ff04facaf" providerId="ADAL" clId="{E88C042F-B102-42E5-AC39-96A9DA3E654E}" dt="2025-11-26T12:25:35.339" v="4275" actId="255"/>
          <ac:spMkLst>
            <pc:docMk/>
            <pc:sldMk cId="527852391" sldId="283"/>
            <ac:spMk id="11" creationId="{69EB27DD-E437-2CA9-547E-148CBED89F67}"/>
          </ac:spMkLst>
        </pc:spChg>
      </pc:sldChg>
      <pc:sldChg chg="modSp add mod">
        <pc:chgData name="Bernice Kuang" userId="a6ec2db7-69ff-4778-a7cd-f06ff04facaf" providerId="ADAL" clId="{E88C042F-B102-42E5-AC39-96A9DA3E654E}" dt="2025-11-24T00:35:34.786" v="4232" actId="20577"/>
        <pc:sldMkLst>
          <pc:docMk/>
          <pc:sldMk cId="2794552949" sldId="284"/>
        </pc:sldMkLst>
        <pc:spChg chg="mod">
          <ac:chgData name="Bernice Kuang" userId="a6ec2db7-69ff-4778-a7cd-f06ff04facaf" providerId="ADAL" clId="{E88C042F-B102-42E5-AC39-96A9DA3E654E}" dt="2025-11-24T00:35:34.786" v="4232" actId="20577"/>
          <ac:spMkLst>
            <pc:docMk/>
            <pc:sldMk cId="2794552949" sldId="284"/>
            <ac:spMk id="11" creationId="{BD9D1848-8018-5F18-D853-F9E011291A8D}"/>
          </ac:spMkLst>
        </pc:spChg>
        <pc:picChg chg="mod">
          <ac:chgData name="Bernice Kuang" userId="a6ec2db7-69ff-4778-a7cd-f06ff04facaf" providerId="ADAL" clId="{E88C042F-B102-42E5-AC39-96A9DA3E654E}" dt="2025-11-24T00:35:32.161" v="4228" actId="1076"/>
          <ac:picMkLst>
            <pc:docMk/>
            <pc:sldMk cId="2794552949" sldId="284"/>
            <ac:picMk id="3" creationId="{77C62998-BB03-4BDA-907A-F926C0B397A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2138626"/>
            <a:ext cx="11465492" cy="2102070"/>
          </a:xfrm>
        </p:spPr>
        <p:txBody>
          <a:bodyPr>
            <a:normAutofit/>
          </a:bodyPr>
          <a:lstStyle/>
          <a:p>
            <a:r>
              <a:rPr lang="en-GB" sz="4400" dirty="0"/>
              <a:t>Competing risks event history analysis- examples using STATA</a:t>
            </a:r>
            <a:br>
              <a:rPr lang="en-GB" sz="4400" dirty="0"/>
            </a:br>
            <a:r>
              <a:rPr lang="en-US" sz="3200" dirty="0"/>
              <a:t> 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572000"/>
            <a:ext cx="11465492" cy="1959179"/>
          </a:xfrm>
        </p:spPr>
        <p:txBody>
          <a:bodyPr/>
          <a:lstStyle/>
          <a:p>
            <a:r>
              <a:rPr lang="en-GB" dirty="0"/>
              <a:t>Dr. Bernice Kuang</a:t>
            </a:r>
          </a:p>
          <a:p>
            <a:endParaRPr lang="en-GB" dirty="0"/>
          </a:p>
          <a:p>
            <a:r>
              <a:rPr lang="en-GB" sz="1600" dirty="0"/>
              <a:t>Full resource, see: https://www.ncrm.ac.uk/resources/online/all/?id=20861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E23C4-E90B-89A6-2F57-AE4C1CC00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89AA8C7-FD35-B0C0-C48F-B4970F319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365541"/>
            <a:ext cx="11465492" cy="1325563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Multinomial logistic regression 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9EB27DD-E437-2CA9-547E-148CBED89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691104"/>
            <a:ext cx="11465492" cy="608714"/>
          </a:xfrm>
        </p:spPr>
        <p:txBody>
          <a:bodyPr>
            <a:noAutofit/>
          </a:bodyPr>
          <a:lstStyle/>
          <a:p>
            <a:r>
              <a:rPr lang="en-US" sz="2400" dirty="0" err="1"/>
              <a:t>mlogit</a:t>
            </a:r>
            <a:r>
              <a:rPr lang="en-US" sz="2400" dirty="0"/>
              <a:t> y time i.EDU_3 </a:t>
            </a:r>
            <a:r>
              <a:rPr lang="en-US" sz="2400" dirty="0" err="1"/>
              <a:t>c.startage_y</a:t>
            </a:r>
            <a:r>
              <a:rPr lang="en-US" sz="2400" dirty="0"/>
              <a:t>, </a:t>
            </a:r>
            <a:r>
              <a:rPr lang="en-US" sz="2400" dirty="0" err="1"/>
              <a:t>rrr</a:t>
            </a:r>
            <a:br>
              <a:rPr lang="en-US" sz="2400" dirty="0"/>
            </a:br>
            <a:endParaRPr lang="en-US" sz="2400" dirty="0"/>
          </a:p>
          <a:p>
            <a:r>
              <a:rPr lang="en-US" sz="2000" dirty="0"/>
              <a:t>Starting the relationship at an older age </a:t>
            </a:r>
            <a:br>
              <a:rPr lang="en-US" sz="2000" dirty="0"/>
            </a:br>
            <a:r>
              <a:rPr lang="en-US" sz="2000" dirty="0"/>
              <a:t>increases the odds of marriage by 2.7%</a:t>
            </a:r>
            <a:br>
              <a:rPr lang="en-US" sz="2000" dirty="0"/>
            </a:br>
            <a:r>
              <a:rPr lang="en-US" sz="2000" dirty="0"/>
              <a:t>for each additional year older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Being less educated decreases the odds </a:t>
            </a:r>
            <a:br>
              <a:rPr lang="en-US" sz="2000" dirty="0"/>
            </a:br>
            <a:r>
              <a:rPr lang="en-US" sz="2000" dirty="0"/>
              <a:t>of marriage</a:t>
            </a:r>
          </a:p>
          <a:p>
            <a:pPr lvl="1"/>
            <a:r>
              <a:rPr lang="en-US" sz="1600" dirty="0"/>
              <a:t>20% for medium versus highly educated people</a:t>
            </a:r>
          </a:p>
          <a:p>
            <a:pPr lvl="1"/>
            <a:r>
              <a:rPr lang="en-US" sz="1600" dirty="0"/>
              <a:t>44% for low versus highly educated people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D2D7AC-1F03-6A8E-0FA3-21A232C4BB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4588"/>
          <a:stretch>
            <a:fillRect/>
          </a:stretch>
        </p:blipFill>
        <p:spPr>
          <a:xfrm>
            <a:off x="6095999" y="1781539"/>
            <a:ext cx="5885789" cy="43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52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FA86E-EBBD-40E4-B471-5BE988F7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BE60B73-B689-C692-B9B1-1A75D6A9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95981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What if there is an event that competes with the event of interest?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442DCF8-7D9C-47F7-5655-711DF612C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804" y="2029767"/>
            <a:ext cx="11245942" cy="4019341"/>
          </a:xfrm>
        </p:spPr>
        <p:txBody>
          <a:bodyPr>
            <a:normAutofit/>
          </a:bodyPr>
          <a:lstStyle/>
          <a:p>
            <a:r>
              <a:rPr lang="en-US" dirty="0"/>
              <a:t>Event of interest – marriage</a:t>
            </a:r>
          </a:p>
          <a:p>
            <a:r>
              <a:rPr lang="en-US" dirty="0"/>
              <a:t>Competing event – breakup</a:t>
            </a:r>
          </a:p>
          <a:p>
            <a:r>
              <a:rPr lang="en-US" dirty="0"/>
              <a:t>The risk of a breakup “competes” with the risk of marriage – one event must happen first</a:t>
            </a:r>
          </a:p>
          <a:p>
            <a:r>
              <a:rPr lang="en-US" dirty="0"/>
              <a:t>Risk of events (i.e. marriage) begins when the partnership begins  </a:t>
            </a:r>
          </a:p>
          <a:p>
            <a:r>
              <a:rPr lang="en-US" dirty="0"/>
              <a:t>Exit from risk set when event is experienced OR subject no longer at risk (i.e. death of partner), OR the observation period ends (at time of interview)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2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847F8-4E07-A1B9-E9C4-0B4E88201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6089308-46F3-E0DE-9727-E0770D13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36318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Derive outcome and event time variables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3C33F1-AD61-FF06-CF07-7B977B3A3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882" y="1621204"/>
            <a:ext cx="11465492" cy="3915437"/>
          </a:xfrm>
        </p:spPr>
        <p:txBody>
          <a:bodyPr>
            <a:noAutofit/>
          </a:bodyPr>
          <a:lstStyle/>
          <a:p>
            <a:r>
              <a:rPr lang="en-GB" dirty="0"/>
              <a:t>Derive a variable describing the analysis time for each subject </a:t>
            </a:r>
            <a:r>
              <a:rPr lang="en-GB" i="1" dirty="0"/>
              <a:t>duration</a:t>
            </a:r>
            <a:endParaRPr lang="en-GB" dirty="0"/>
          </a:p>
          <a:p>
            <a:pPr lvl="1"/>
            <a:r>
              <a:rPr lang="en-GB" i="1" dirty="0"/>
              <a:t>duration </a:t>
            </a:r>
            <a:r>
              <a:rPr lang="en-GB" dirty="0"/>
              <a:t>is the duration from time at entry into risk set to event time or time of censoring</a:t>
            </a:r>
            <a:endParaRPr lang="en-GB" i="1" dirty="0"/>
          </a:p>
          <a:p>
            <a:r>
              <a:rPr lang="en-GB" dirty="0"/>
              <a:t>Expand the </a:t>
            </a:r>
            <a:r>
              <a:rPr lang="en-GB" i="1" dirty="0"/>
              <a:t>duration </a:t>
            </a:r>
            <a:r>
              <a:rPr lang="en-GB" dirty="0"/>
              <a:t>variable into 1 row per unit of time.  For example, someone who has 3  years of analysis time, from time of partnership formation to marriage, will end up with 3 rows of data with 1 row representing each year for that person</a:t>
            </a:r>
          </a:p>
          <a:p>
            <a:r>
              <a:rPr lang="en-US" dirty="0"/>
              <a:t>This reshapes the dataset into a person-period file</a:t>
            </a:r>
          </a:p>
          <a:p>
            <a:r>
              <a:rPr lang="en-US" dirty="0"/>
              <a:t>Find the person year where the event occurred and label it</a:t>
            </a:r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18939B7-3508-EA28-4BC0-0D3472E01F62}"/>
              </a:ext>
            </a:extLst>
          </p:cNvPr>
          <p:cNvCxnSpPr/>
          <p:nvPr/>
        </p:nvCxnSpPr>
        <p:spPr>
          <a:xfrm flipH="1" flipV="1">
            <a:off x="8632907" y="4144586"/>
            <a:ext cx="1" cy="296056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83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A284D-FE32-FBBE-4292-9B99DAB32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A2D9A5-FCA1-15A0-DD4D-E15924A8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26" y="33159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Expand dataset into person-time format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C699579-198F-E674-1684-7B3D66B0D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6" y="1657158"/>
            <a:ext cx="11386619" cy="45384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expand duration</a:t>
            </a:r>
            <a:br>
              <a:rPr lang="en-GB" dirty="0"/>
            </a:br>
            <a:r>
              <a:rPr lang="en-GB" dirty="0"/>
              <a:t> </a:t>
            </a:r>
          </a:p>
          <a:p>
            <a:r>
              <a:rPr lang="en-GB" dirty="0"/>
              <a:t>Each row in the dataset is</a:t>
            </a:r>
            <a:br>
              <a:rPr lang="en-GB" dirty="0"/>
            </a:br>
            <a:r>
              <a:rPr lang="en-GB" dirty="0"/>
              <a:t>one person</a:t>
            </a:r>
            <a:br>
              <a:rPr lang="en-GB" dirty="0"/>
            </a:br>
            <a:endParaRPr lang="en-GB" dirty="0"/>
          </a:p>
          <a:p>
            <a:r>
              <a:rPr lang="en-GB" dirty="0"/>
              <a:t>Each row in the dataset </a:t>
            </a:r>
            <a:br>
              <a:rPr lang="en-GB" dirty="0"/>
            </a:br>
            <a:r>
              <a:rPr lang="en-GB" dirty="0"/>
              <a:t>now represents one year </a:t>
            </a:r>
            <a:br>
              <a:rPr lang="en-GB" dirty="0"/>
            </a:br>
            <a:r>
              <a:rPr lang="en-GB" dirty="0"/>
              <a:t>in one person’s life</a:t>
            </a:r>
          </a:p>
          <a:p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" name="Picture 12" descr="A screenshot of a data&#10;&#10;AI-generated content may be incorrect.">
            <a:extLst>
              <a:ext uri="{FF2B5EF4-FFF2-40B4-BE49-F238E27FC236}">
                <a16:creationId xmlns:a16="http://schemas.microsoft.com/office/drawing/2014/main" id="{3D9369A7-34F3-92AF-E818-6F6B8CD78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4800" y="2053393"/>
            <a:ext cx="5676492" cy="831285"/>
          </a:xfrm>
          <a:prstGeom prst="rect">
            <a:avLst/>
          </a:prstGeom>
        </p:spPr>
      </p:pic>
      <p:pic>
        <p:nvPicPr>
          <p:cNvPr id="15" name="Picture 14" descr="A screenshot of a data&#10;&#10;AI-generated content may be incorrect.">
            <a:extLst>
              <a:ext uri="{FF2B5EF4-FFF2-40B4-BE49-F238E27FC236}">
                <a16:creationId xmlns:a16="http://schemas.microsoft.com/office/drawing/2014/main" id="{85AAE3CE-EDEB-37E0-7649-F652FACB9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1166" y="3429000"/>
            <a:ext cx="5690126" cy="2794328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BED10E6-72E3-8A9F-094F-D219CB0CBFE0}"/>
              </a:ext>
            </a:extLst>
          </p:cNvPr>
          <p:cNvCxnSpPr>
            <a:cxnSpLocks/>
          </p:cNvCxnSpPr>
          <p:nvPr/>
        </p:nvCxnSpPr>
        <p:spPr>
          <a:xfrm>
            <a:off x="8113046" y="3016068"/>
            <a:ext cx="6817" cy="296553"/>
          </a:xfrm>
          <a:prstGeom prst="straightConnector1">
            <a:avLst/>
          </a:prstGeom>
          <a:ln w="19050"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50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FB77D-0085-3C8A-B74B-45DB62C62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F815FC-4042-F1F5-7202-CD7BCD49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172" y="366389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Person-time datafile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40D808-D5BD-F2CF-731F-660F0A36A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6" y="1527348"/>
            <a:ext cx="11386619" cy="4511711"/>
          </a:xfrm>
        </p:spPr>
        <p:txBody>
          <a:bodyPr>
            <a:noAutofit/>
          </a:bodyPr>
          <a:lstStyle/>
          <a:p>
            <a:r>
              <a:rPr lang="en-GB" dirty="0"/>
              <a:t>Label each person-year (i.e., year 1, year 2, year 3)</a:t>
            </a:r>
          </a:p>
          <a:p>
            <a:pPr marL="0" indent="0">
              <a:buNone/>
            </a:pPr>
            <a:r>
              <a:rPr lang="en-GB" dirty="0" err="1"/>
              <a:t>bysort</a:t>
            </a:r>
            <a:r>
              <a:rPr lang="en-GB" dirty="0"/>
              <a:t> RESPONDENT_ID: gen time=_n</a:t>
            </a: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823239F-2615-2847-DDCC-191E25FA3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067" y="2823847"/>
            <a:ext cx="7584736" cy="333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7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C5342-FF97-C510-3168-365A57AC1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4E11A46-5165-9F63-662C-CF9DA0D7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26" y="295232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When did the event happen?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A130A47-D5D7-C6AC-E616-B8BBF0A2A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6" y="1620795"/>
            <a:ext cx="11386619" cy="4287636"/>
          </a:xfrm>
        </p:spPr>
        <p:txBody>
          <a:bodyPr>
            <a:noAutofit/>
          </a:bodyPr>
          <a:lstStyle/>
          <a:p>
            <a:r>
              <a:rPr lang="en-GB" dirty="0"/>
              <a:t>Flag the person-year that the event occurred in  </a:t>
            </a:r>
          </a:p>
          <a:p>
            <a:pPr lvl="1"/>
            <a:r>
              <a:rPr lang="en-GB" dirty="0"/>
              <a:t>This year should be the person-year that is the FINAL year in the duration from partnership entry till the end of analysis time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/>
              <a:t>gen y=cohabitation</a:t>
            </a:r>
          </a:p>
          <a:p>
            <a:pPr marL="0" indent="0">
              <a:buNone/>
            </a:pPr>
            <a:r>
              <a:rPr lang="en-GB" dirty="0"/>
              <a:t>replace y=“marriage” if time==duration &amp; MARR_1==1)</a:t>
            </a:r>
          </a:p>
          <a:p>
            <a:pPr marL="0" indent="0">
              <a:buNone/>
            </a:pPr>
            <a:r>
              <a:rPr lang="en-GB" dirty="0"/>
              <a:t>replace y=“separation” if time ==duration &amp; SEP_1==1)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1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1A5D3-5927-CEDC-51F6-E3913ED4C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87B733E-EB25-4975-BAD3-91506715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92" y="47993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Partnership status in each year</a:t>
            </a:r>
          </a:p>
        </p:txBody>
      </p:sp>
      <p:pic>
        <p:nvPicPr>
          <p:cNvPr id="3" name="Picture 2" descr="A screenshot of a white table with red text&#10;&#10;AI-generated content may be incorrect.">
            <a:extLst>
              <a:ext uri="{FF2B5EF4-FFF2-40B4-BE49-F238E27FC236}">
                <a16:creationId xmlns:a16="http://schemas.microsoft.com/office/drawing/2014/main" id="{296B60FC-056E-08DF-7F0F-0FA28A569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37" y="1805498"/>
            <a:ext cx="9547258" cy="387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2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59939-53B4-7B80-B0E4-A83C34FC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89FAB9E-B7E4-3659-5047-F0437F2E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92" y="47993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What about those who had no event?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9D1848-8018-5F18-D853-F9E011291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465" y="1534193"/>
            <a:ext cx="11386619" cy="977896"/>
          </a:xfrm>
        </p:spPr>
        <p:txBody>
          <a:bodyPr>
            <a:noAutofit/>
          </a:bodyPr>
          <a:lstStyle/>
          <a:p>
            <a:r>
              <a:rPr lang="en-GB" dirty="0"/>
              <a:t>These people should have all person years labelled “cohabitation” because they do not experience an event within analysis time</a:t>
            </a:r>
            <a:endParaRPr lang="en-US" dirty="0"/>
          </a:p>
        </p:txBody>
      </p:sp>
      <p:pic>
        <p:nvPicPr>
          <p:cNvPr id="3" name="Picture 2" descr="A screenshot of a white table with red text&#10;&#10;AI-generated content may be incorrect.">
            <a:extLst>
              <a:ext uri="{FF2B5EF4-FFF2-40B4-BE49-F238E27FC236}">
                <a16:creationId xmlns:a16="http://schemas.microsoft.com/office/drawing/2014/main" id="{77C62998-BB03-4BDA-907A-F926C0B39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143" y="2502040"/>
            <a:ext cx="9095747" cy="368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552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CBDC0-6A19-BE33-A63C-00821B1B8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ED26052-A2F3-C7AC-A057-3FC56E85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365541"/>
            <a:ext cx="11465492" cy="1325563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Multinomial logistic regression 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E7499CB-8887-FF32-D578-49591C9E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477182"/>
            <a:ext cx="11465492" cy="608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err="1"/>
              <a:t>mlogit</a:t>
            </a:r>
            <a:r>
              <a:rPr lang="en-US" sz="2200" dirty="0"/>
              <a:t> y time i.EDU_3 </a:t>
            </a:r>
            <a:r>
              <a:rPr lang="en-US" sz="2200" dirty="0" err="1"/>
              <a:t>c.startage_y</a:t>
            </a:r>
            <a:r>
              <a:rPr lang="en-US" sz="2200" dirty="0"/>
              <a:t>, </a:t>
            </a:r>
            <a:r>
              <a:rPr lang="en-US" sz="2200" dirty="0" err="1"/>
              <a:t>rrr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The analytic sample is the whole person-time </a:t>
            </a:r>
            <a:br>
              <a:rPr lang="en-US" sz="2200" dirty="0"/>
            </a:br>
            <a:r>
              <a:rPr lang="en-US" sz="2200" dirty="0"/>
              <a:t>file – the unit is each row</a:t>
            </a:r>
          </a:p>
          <a:p>
            <a:pPr marL="0" indent="0">
              <a:buNone/>
            </a:pPr>
            <a:br>
              <a:rPr lang="en-US" sz="2200" dirty="0"/>
            </a:br>
            <a:r>
              <a:rPr lang="en-US" sz="2200" dirty="0"/>
              <a:t>There are three possible outcomes</a:t>
            </a:r>
          </a:p>
          <a:p>
            <a:pPr lvl="1"/>
            <a:r>
              <a:rPr lang="en-US" sz="2200" dirty="0"/>
              <a:t>Marriage</a:t>
            </a:r>
          </a:p>
          <a:p>
            <a:pPr lvl="1"/>
            <a:r>
              <a:rPr lang="en-US" sz="2200" dirty="0"/>
              <a:t>Separation </a:t>
            </a:r>
          </a:p>
          <a:p>
            <a:pPr lvl="1"/>
            <a:r>
              <a:rPr lang="en-US" sz="2200" dirty="0"/>
              <a:t>Remain in cohabitation (base outcome)</a:t>
            </a:r>
            <a:br>
              <a:rPr lang="en-US" sz="2200" dirty="0"/>
            </a:br>
            <a:endParaRPr lang="en-US" sz="2200" dirty="0"/>
          </a:p>
          <a:p>
            <a:r>
              <a:rPr lang="en-US" sz="2200" dirty="0"/>
              <a:t>Output shows the relationship between </a:t>
            </a:r>
            <a:br>
              <a:rPr lang="en-US" sz="2200" dirty="0"/>
            </a:br>
            <a:r>
              <a:rPr lang="en-US" sz="2200" dirty="0"/>
              <a:t>odds of outcome and covariates</a:t>
            </a:r>
          </a:p>
          <a:p>
            <a:endParaRPr lang="en-US" sz="2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D2C144-BB7B-EF4A-F884-DA036E2F8E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4588"/>
          <a:stretch>
            <a:fillRect/>
          </a:stretch>
        </p:blipFill>
        <p:spPr>
          <a:xfrm>
            <a:off x="6095999" y="1781539"/>
            <a:ext cx="5885789" cy="43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15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2610</TotalTime>
  <Words>538</Words>
  <Application>Microsoft Office PowerPoint</Application>
  <PresentationFormat>Widescreen</PresentationFormat>
  <Paragraphs>50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Competing risks event history analysis- examples using STATA  </vt:lpstr>
      <vt:lpstr>What if there is an event that competes with the event of interest? </vt:lpstr>
      <vt:lpstr>Derive outcome and event time variables</vt:lpstr>
      <vt:lpstr>Expand dataset into person-time format</vt:lpstr>
      <vt:lpstr>Person-time datafile</vt:lpstr>
      <vt:lpstr>When did the event happen?</vt:lpstr>
      <vt:lpstr>Partnership status in each year</vt:lpstr>
      <vt:lpstr>What about those who had no event? </vt:lpstr>
      <vt:lpstr>Multinomial logistic regression  </vt:lpstr>
      <vt:lpstr>Multinomial logistic regression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21</cp:revision>
  <dcterms:created xsi:type="dcterms:W3CDTF">2020-05-12T14:44:09Z</dcterms:created>
  <dcterms:modified xsi:type="dcterms:W3CDTF">2025-12-10T09:17:34Z</dcterms:modified>
</cp:coreProperties>
</file>